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8" r:id="rId4"/>
    <p:sldId id="264" r:id="rId5"/>
    <p:sldId id="259" r:id="rId6"/>
    <p:sldId id="265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F9EBC-E22C-128A-4BA2-78D4DF666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69757-C71F-B470-1974-D264D9DB2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563CE-BDF4-84DC-F6B4-4E98C5705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63767-7399-4C3A-AC6F-7DCA09104E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5877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60CCDB-8AF8-D822-65C4-A7C56C76C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F7BC4-86EA-7F3B-AC1B-2CD4B982B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3C5EA5-E142-F932-F466-37EFA7545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36420-4041-47A3-B23B-2CDF20E4F2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6596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402061-9713-2C08-954D-9D41447EA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F3EE3-2E4C-7EE7-88B8-343D689EA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6DE84-5B02-3F3F-1CF6-70C519749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C2E5A-ACA5-4A13-8CE3-7B7AA350D8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8858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E3AE19-0D11-C8D1-89BD-29B56D35F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F2992F-0C4E-6458-5B49-5C3654176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33A329-8D4C-88BC-04EF-3C76A5FE7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FFDFA-F970-4691-A1B6-5393826650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30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CCA61-71B7-99C4-7E23-D1DA3869E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B2604-8D6A-FF5E-A6E7-F0EB9A0C2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F5071-E027-BEBB-F3F5-33D21401A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76545-548F-4A24-8C93-9A7C081C1A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497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E7278F-47F2-FFDC-E904-73C417918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7FD14BA-8C06-041E-126F-73B12762B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D8E9A6-D4E4-DB7D-5C08-0DEEAA294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D4513-0887-42B2-9C31-2A20AECE27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773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743AFBE-198D-F4FA-1FB1-1986CE92B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06CC7F-7153-FDA9-EE7C-B5C4F9146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9AFEEB-8233-0229-A14F-BACD8D329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A4B64-4985-4C0D-847C-C6D857D514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48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C8F7AA3-EDCE-58CE-65E6-6B3653EDB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8F7420-B79B-438B-2C29-5D05E644E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74D6267-EDFF-798A-AC3D-3421AE35F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97EEC-A814-4670-90F3-FE24DD1B8D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82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A4A9F20-CEDB-DB4D-2135-54E37948C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A098FAC-1433-3624-B70A-D51058473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AEEA9F9-1D2C-E52E-AF98-883111C14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DC25A-39F0-4142-91EC-3CE4C95FBF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128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5D85DE-ADAC-99D4-E1D1-6B86738D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0684DB-4B40-34E3-0144-2493B24D5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4AA5A4-B496-2C00-6634-D3955CC48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E88FC-5A0A-43CD-8E80-165945B721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96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C97252-9DED-FE9B-F5AA-E5AC82BF1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C56EE8-75C4-CDE4-07F7-1F0CA6F6D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B8078B-E4FF-0131-6138-90EA1BA82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9D73D-BD08-4E50-91CA-D61ECE6A17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11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E116EAA-3A22-74EA-F5D8-DF99A69079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C96586E-A2C0-5E6E-E61B-8CD7C8DEBE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AA4B7-422A-CA2B-97BC-553E872A5D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80C84-6673-661B-686B-0688FB8B53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03CCD-B601-4EC4-7BBA-779B6AFE20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62C497-E0E7-44D7-889D-16819855ED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0812526E-0CE3-691E-B563-673E300501E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514"/>
            <a:ext cx="9144000" cy="3384971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O that in me the mind of Christ</a:t>
            </a:r>
          </a:p>
          <a:p>
            <a:r>
              <a:rPr lang="en-US" altLang="en-US" sz="4000" dirty="0"/>
              <a:t>A fixed abiding‑place may find,</a:t>
            </a:r>
          </a:p>
          <a:p>
            <a:r>
              <a:rPr lang="en-US" altLang="en-US" sz="4000" dirty="0"/>
              <a:t>That I may know the will of God,</a:t>
            </a:r>
          </a:p>
          <a:p>
            <a:r>
              <a:rPr lang="en-US" altLang="en-US" sz="4000" dirty="0"/>
              <a:t>And live in him for lost mankind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C08FCC0C-CDB8-576E-B9F9-13559679E44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443"/>
            <a:ext cx="9144000" cy="3313113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Doing the will of God,</a:t>
            </a:r>
          </a:p>
          <a:p>
            <a:r>
              <a:rPr lang="en-US" altLang="en-US" sz="4000" dirty="0"/>
              <a:t>Doing the will of God,</a:t>
            </a:r>
          </a:p>
          <a:p>
            <a:r>
              <a:rPr lang="en-US" altLang="en-US" sz="4000" dirty="0"/>
              <a:t>The best thing I know in this world below</a:t>
            </a:r>
          </a:p>
          <a:p>
            <a:r>
              <a:rPr lang="en-US" altLang="en-US" sz="4000" dirty="0"/>
              <a:t>Is doing the will of God.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A782A0E9-497F-8EE9-A918-C474B097149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9093"/>
            <a:ext cx="9144000" cy="3239814"/>
          </a:xfrm>
        </p:spPr>
        <p:txBody>
          <a:bodyPr/>
          <a:lstStyle/>
          <a:p>
            <a:r>
              <a:rPr lang="en-US" altLang="en-US" sz="2000" dirty="0"/>
              <a:t>Verse 2 </a:t>
            </a:r>
          </a:p>
          <a:p>
            <a:r>
              <a:rPr lang="en-US" altLang="en-US" sz="4000" dirty="0"/>
              <a:t>The suffering servant he became,</a:t>
            </a:r>
          </a:p>
          <a:p>
            <a:r>
              <a:rPr lang="en-US" altLang="en-US" sz="4000" dirty="0"/>
              <a:t>Yea more; in loneliness and loss</a:t>
            </a:r>
          </a:p>
          <a:p>
            <a:r>
              <a:rPr lang="en-US" altLang="en-US" sz="4000" dirty="0"/>
              <a:t>He bore for me in grief and shame,</a:t>
            </a:r>
          </a:p>
          <a:p>
            <a:r>
              <a:rPr lang="en-US" altLang="en-US" sz="4000" dirty="0"/>
              <a:t>A crown of thorns, a heavy cross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50D8CB5-F644-AEE1-F110-3BBE07B2BB6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Doing the will of God,</a:t>
            </a:r>
          </a:p>
          <a:p>
            <a:r>
              <a:rPr lang="en-US" altLang="en-US" sz="4000" dirty="0"/>
              <a:t>Doing the will of God,</a:t>
            </a:r>
          </a:p>
          <a:p>
            <a:r>
              <a:rPr lang="en-US" altLang="en-US" sz="4000" dirty="0"/>
              <a:t>The best thing I know in this world below</a:t>
            </a:r>
          </a:p>
          <a:p>
            <a:r>
              <a:rPr lang="en-US" altLang="en-US" sz="4000" dirty="0"/>
              <a:t>Is doing the will of God.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65D02DA2-7F21-63FE-0192-2847028F84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 sz="2000" dirty="0"/>
              <a:t>Verse 3 </a:t>
            </a:r>
          </a:p>
          <a:p>
            <a:r>
              <a:rPr lang="en-US" altLang="en-US" sz="4000" dirty="0"/>
              <a:t>O that in me this mind might be,</a:t>
            </a:r>
          </a:p>
          <a:p>
            <a:r>
              <a:rPr lang="en-US" altLang="en-US" sz="4000" dirty="0"/>
              <a:t>The will of God be all my joy,</a:t>
            </a:r>
          </a:p>
          <a:p>
            <a:r>
              <a:rPr lang="en-US" altLang="en-US" sz="4000" dirty="0"/>
              <a:t>Prepared with him to go or stay,</a:t>
            </a:r>
          </a:p>
          <a:p>
            <a:r>
              <a:rPr lang="en-US" altLang="en-US" sz="4000" dirty="0"/>
              <a:t>My chief delight his sweet employ.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0AFAFEEE-7419-B8B2-7775-24A9D15AB2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2443"/>
            <a:ext cx="9144000" cy="3313113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Doing the will of God,</a:t>
            </a:r>
          </a:p>
          <a:p>
            <a:r>
              <a:rPr lang="en-US" altLang="en-US" sz="4000" dirty="0"/>
              <a:t>Doing the will of God,</a:t>
            </a:r>
          </a:p>
          <a:p>
            <a:r>
              <a:rPr lang="en-US" altLang="en-US" sz="4000" dirty="0"/>
              <a:t>The best thing I know in this world below</a:t>
            </a:r>
          </a:p>
          <a:p>
            <a:r>
              <a:rPr lang="en-US" altLang="en-US" sz="4000" dirty="0"/>
              <a:t>Is doing the will of God.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CCB9E827-E9F1-C341-437D-5413FD79EF5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382962"/>
          </a:xfrm>
        </p:spPr>
        <p:txBody>
          <a:bodyPr/>
          <a:lstStyle/>
          <a:p>
            <a:r>
              <a:rPr lang="en-US" altLang="en-US" sz="2000" dirty="0"/>
              <a:t>Verse 4 </a:t>
            </a:r>
          </a:p>
          <a:p>
            <a:r>
              <a:rPr lang="en-US" altLang="en-US" sz="4000" dirty="0"/>
              <a:t>More than all else I would become</a:t>
            </a:r>
          </a:p>
          <a:p>
            <a:r>
              <a:rPr lang="en-US" altLang="en-US" sz="4000" dirty="0"/>
              <a:t>The servant of my servant‑Lord;</a:t>
            </a:r>
          </a:p>
          <a:p>
            <a:r>
              <a:rPr lang="en-US" altLang="en-US" sz="4000" dirty="0"/>
              <a:t>My highest glory his reproach,</a:t>
            </a:r>
          </a:p>
          <a:p>
            <a:r>
              <a:rPr lang="en-US" altLang="en-US" sz="4000" dirty="0"/>
              <a:t>To do his will my best reward.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441B847A-39FA-1CE4-5FC7-0D78A9308A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33131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Doing the will of God,</a:t>
            </a:r>
          </a:p>
          <a:p>
            <a:r>
              <a:rPr lang="en-US" altLang="en-US" sz="4000"/>
              <a:t>Doing the will of God,</a:t>
            </a:r>
          </a:p>
          <a:p>
            <a:r>
              <a:rPr lang="en-US" altLang="en-US" sz="4000"/>
              <a:t>The best thing I know in this world below</a:t>
            </a:r>
          </a:p>
          <a:p>
            <a:r>
              <a:rPr lang="en-US" altLang="en-US" sz="4000"/>
              <a:t>Is doing the will of God.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E31B7F26-3786-BEAC-531E-7872406CA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2447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O that in me the mind of Christ </a:t>
            </a:r>
          </a:p>
          <a:p>
            <a:pPr eaLnBrk="1" hangingPunct="1"/>
            <a:r>
              <a:rPr lang="en-US" altLang="en-US" sz="1100"/>
              <a:t>Edward Henry Joy (1871-1949)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269</Words>
  <Application>Microsoft Office PowerPoint</Application>
  <PresentationFormat>Widescreen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1999-08-13T06:26:01Z</dcterms:created>
  <dcterms:modified xsi:type="dcterms:W3CDTF">2023-07-27T04:53:21Z</dcterms:modified>
</cp:coreProperties>
</file>